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62" r:id="rId6"/>
    <p:sldId id="259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20" autoAdjust="0"/>
    <p:restoredTop sz="90929"/>
  </p:normalViewPr>
  <p:slideViewPr>
    <p:cSldViewPr>
      <p:cViewPr>
        <p:scale>
          <a:sx n="75" d="100"/>
          <a:sy n="75" d="100"/>
        </p:scale>
        <p:origin x="-1434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4114800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 sz="4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 algn="r">
              <a:defRPr sz="1400"/>
            </a:lvl1pPr>
          </a:lstStyle>
          <a:p>
            <a:fld id="{9D84EC13-BDEB-41A1-84B4-819F2956A7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D11FA-1096-4CD9-B0DD-72791A48C5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7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53CD1-3710-48C2-9C3A-3DF928DEE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7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CE1F8-D4D3-43F4-B107-B4AD5AF6B8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044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805EA-FBE7-4AAB-9094-2AFEC1D989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35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8ABBE-C330-4C96-A1B0-CEFD4CE8CE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47F5F-834B-4484-82C0-F25201F763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36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46141-40C3-4881-8540-A4BE2C347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26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5F569-EB9F-4009-AEC4-F4EC82E9EC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00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24903-F7C2-4FBA-8058-E536714DA9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28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5C707-743B-48CD-B6B9-29CA16EDBA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3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+mn-lt"/>
              </a:defRPr>
            </a:lvl1pPr>
          </a:lstStyle>
          <a:p>
            <a:fld id="{458B8A6B-EC14-4B65-9A26-F0A318B1B2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4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-457200"/>
            <a:ext cx="7772400" cy="73152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9600" dirty="0" smtClean="0">
                <a:latin typeface="Barbara Hand" pitchFamily="2" charset="0"/>
              </a:rPr>
              <a:t>Responding to quotes: Silent Discussion and                                              		bowl</a:t>
            </a:r>
            <a:endParaRPr lang="en-US" sz="9600" dirty="0">
              <a:latin typeface="Barbara Hand" pitchFamily="2" charset="0"/>
            </a:endParaRPr>
          </a:p>
        </p:txBody>
      </p:sp>
      <p:pic>
        <p:nvPicPr>
          <p:cNvPr id="2052" name="Picture 4" descr="C:\Users\LeAnna\AppData\Local\Microsoft\Windows\Temporary Internet Files\Content.IE5\50ZOX2GE\MC9003912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343400"/>
            <a:ext cx="1831201" cy="131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Silent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8001000" cy="4114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Divide class into 4 equal groups.</a:t>
            </a:r>
          </a:p>
          <a:p>
            <a:r>
              <a:rPr lang="en-US" dirty="0" smtClean="0"/>
              <a:t>There are 4 quotes posted around the room.  </a:t>
            </a:r>
          </a:p>
          <a:p>
            <a:r>
              <a:rPr lang="en-US" dirty="0" smtClean="0"/>
              <a:t>All the one’s group together, two’s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9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 smtClean="0"/>
              <a:t>What each station looks like and where to respond: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19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Quote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752600" y="1981200"/>
            <a:ext cx="19812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 1 responses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5334000" y="1981200"/>
            <a:ext cx="19812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 2 responses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739900" y="4025900"/>
            <a:ext cx="19812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 3 responses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346700" y="4076700"/>
            <a:ext cx="19812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 4 responses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06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000" dirty="0" smtClean="0"/>
              <a:t>Read your quote: then </a:t>
            </a:r>
            <a:r>
              <a:rPr lang="en-US" sz="4000" u="sng" dirty="0" smtClean="0">
                <a:solidFill>
                  <a:srgbClr val="00B050"/>
                </a:solidFill>
              </a:rPr>
              <a:t>SILENTLY</a:t>
            </a:r>
            <a:r>
              <a:rPr lang="en-US" sz="4000" dirty="0" smtClean="0"/>
              <a:t> respond to these four questions.</a:t>
            </a:r>
            <a:endParaRPr lang="en-US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You will have 5 minutes to respond. When the timer goes off your group rotates to next quote.</a:t>
            </a:r>
          </a:p>
          <a:p>
            <a:pPr marL="0" indent="0">
              <a:buNone/>
            </a:pPr>
            <a:r>
              <a:rPr lang="en-US" dirty="0" smtClean="0"/>
              <a:t>1. What do you notice?</a:t>
            </a:r>
          </a:p>
          <a:p>
            <a:pPr marL="0" indent="0">
              <a:buNone/>
            </a:pPr>
            <a:r>
              <a:rPr lang="en-US" dirty="0" smtClean="0"/>
              <a:t>2. What do you question?</a:t>
            </a:r>
          </a:p>
          <a:p>
            <a:pPr marL="0" indent="0">
              <a:buNone/>
            </a:pPr>
            <a:r>
              <a:rPr lang="en-US" dirty="0" smtClean="0"/>
              <a:t>3. What do you feel?</a:t>
            </a:r>
          </a:p>
          <a:p>
            <a:pPr marL="0" indent="0">
              <a:buNone/>
            </a:pPr>
            <a:r>
              <a:rPr lang="en-US" dirty="0" smtClean="0"/>
              <a:t>4. What do you relate to?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800" dirty="0" smtClean="0"/>
              <a:t>Praise, Question, Suggest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4958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Praise</a:t>
            </a:r>
            <a:r>
              <a:rPr lang="en-US" dirty="0" smtClean="0"/>
              <a:t>: </a:t>
            </a:r>
            <a:r>
              <a:rPr lang="en-US" sz="3600" smtClean="0"/>
              <a:t>What </a:t>
            </a:r>
            <a:r>
              <a:rPr lang="en-US" sz="3600" smtClean="0"/>
              <a:t>do </a:t>
            </a:r>
            <a:r>
              <a:rPr lang="en-US" sz="3600" dirty="0" smtClean="0"/>
              <a:t>you really like about their response or question?</a:t>
            </a:r>
          </a:p>
          <a:p>
            <a:r>
              <a:rPr lang="en-US" b="1" dirty="0" smtClean="0"/>
              <a:t>Question</a:t>
            </a:r>
            <a:r>
              <a:rPr lang="en-US" sz="3600" dirty="0" smtClean="0"/>
              <a:t>: Provide an answer to their question, or an additional question which was provoked.</a:t>
            </a:r>
          </a:p>
          <a:p>
            <a:r>
              <a:rPr lang="en-US" b="1" dirty="0" smtClean="0"/>
              <a:t>Suggest</a:t>
            </a:r>
            <a:r>
              <a:rPr lang="en-US" dirty="0" smtClean="0"/>
              <a:t>:</a:t>
            </a:r>
            <a:r>
              <a:rPr lang="en-US" sz="3600" dirty="0" smtClean="0"/>
              <a:t> How could the response to quote be improved? (be kind!)</a:t>
            </a:r>
            <a:endParaRPr lang="en-US" sz="3600" dirty="0"/>
          </a:p>
        </p:txBody>
      </p:sp>
      <p:sp>
        <p:nvSpPr>
          <p:cNvPr id="4" name="Flowchart: Process 3"/>
          <p:cNvSpPr/>
          <p:nvPr/>
        </p:nvSpPr>
        <p:spPr>
          <a:xfrm>
            <a:off x="685800" y="1601216"/>
            <a:ext cx="7772400" cy="457200"/>
          </a:xfrm>
          <a:prstGeom prst="flowChart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be used during              bowl </a:t>
            </a:r>
            <a:endParaRPr lang="en-US" dirty="0"/>
          </a:p>
        </p:txBody>
      </p:sp>
      <p:pic>
        <p:nvPicPr>
          <p:cNvPr id="6146" name="Picture 2" descr="C:\Users\LeAnna\AppData\Local\Microsoft\Windows\Temporary Internet Files\Content.IE5\50ZOX2GE\MC9003912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143" y="1500632"/>
            <a:ext cx="91348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61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Discussion: 4 min per group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800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       bowl discussion: </a:t>
            </a:r>
            <a:r>
              <a:rPr lang="en-US" sz="2800" dirty="0" smtClean="0">
                <a:solidFill>
                  <a:srgbClr val="FF0000"/>
                </a:solidFill>
              </a:rPr>
              <a:t>You will need a separate piece of paper. Please remember to use the “Praise, Question, Suggest” format.</a:t>
            </a:r>
          </a:p>
          <a:p>
            <a:pPr>
              <a:buFont typeface="Wingdings" pitchFamily="2" charset="2"/>
              <a:buChar char="Ø"/>
            </a:pPr>
            <a:r>
              <a:rPr lang="en-US" u="sng" dirty="0" smtClean="0"/>
              <a:t>Group 1 </a:t>
            </a:r>
            <a:r>
              <a:rPr lang="en-US" dirty="0" smtClean="0"/>
              <a:t>: </a:t>
            </a:r>
            <a:r>
              <a:rPr lang="en-US" u="sng" dirty="0" smtClean="0"/>
              <a:t>(inside circle</a:t>
            </a:r>
            <a:r>
              <a:rPr lang="en-US" dirty="0" smtClean="0"/>
              <a:t>) </a:t>
            </a:r>
            <a:r>
              <a:rPr lang="en-US" sz="2800" dirty="0" smtClean="0"/>
              <a:t>reads the quote and responses. Now discuss.  Can be questions or responses.</a:t>
            </a:r>
          </a:p>
          <a:p>
            <a:pPr>
              <a:buFont typeface="Wingdings" pitchFamily="2" charset="2"/>
              <a:buChar char="Ø"/>
            </a:pPr>
            <a:r>
              <a:rPr lang="en-US" u="sng" dirty="0" smtClean="0"/>
              <a:t>Groups 2, 3, 4</a:t>
            </a:r>
            <a:r>
              <a:rPr lang="en-US" dirty="0" smtClean="0"/>
              <a:t> : </a:t>
            </a:r>
            <a:r>
              <a:rPr lang="en-US" u="sng" dirty="0" smtClean="0"/>
              <a:t>(outside circle</a:t>
            </a:r>
            <a:r>
              <a:rPr lang="en-US" dirty="0" smtClean="0"/>
              <a:t>) </a:t>
            </a:r>
            <a:r>
              <a:rPr lang="en-US" sz="2800" dirty="0" smtClean="0"/>
              <a:t>write down what important topics or questions were talked about.</a:t>
            </a:r>
            <a:endParaRPr lang="en-US" sz="2800" dirty="0"/>
          </a:p>
        </p:txBody>
      </p:sp>
      <p:pic>
        <p:nvPicPr>
          <p:cNvPr id="5122" name="Picture 2" descr="C:\Users\LeAnna\AppData\Local\Microsoft\Windows\Temporary Internet Files\Content.IE5\50ZOX2GE\MC9003912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69084"/>
            <a:ext cx="91348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87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smtClean="0"/>
              <a:t>           out the door: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en-US" dirty="0"/>
              <a:t> </a:t>
            </a:r>
            <a:r>
              <a:rPr lang="en-US" sz="5400" dirty="0" smtClean="0"/>
              <a:t>On a scrap piece of paper write down what you learned from today.  Be specific!!!</a:t>
            </a:r>
            <a:endParaRPr lang="en-US" sz="5400" dirty="0"/>
          </a:p>
        </p:txBody>
      </p:sp>
      <p:pic>
        <p:nvPicPr>
          <p:cNvPr id="7170" name="Picture 2" descr="C:\Users\LeAnna\AppData\Local\Microsoft\Windows\Temporary Internet Files\Content.IE5\H0ECBJ21\MC9001960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9600"/>
            <a:ext cx="1837944" cy="121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49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earning to Write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C Futura Casual"/>
        <a:ea typeface=""/>
        <a:cs typeface=""/>
      </a:majorFont>
      <a:minorFont>
        <a:latin typeface="CAC Futura Casu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Learning to Write</Template>
  <TotalTime>85</TotalTime>
  <Words>273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Learning to Write</vt:lpstr>
      <vt:lpstr>Responding to quotes: Silent Discussion and                                                bowl</vt:lpstr>
      <vt:lpstr>Silent Discussion</vt:lpstr>
      <vt:lpstr>What each station looks like and where to respond:</vt:lpstr>
      <vt:lpstr>Read your quote: then SILENTLY respond to these four questions.</vt:lpstr>
      <vt:lpstr>Praise, Question, Suggest</vt:lpstr>
      <vt:lpstr>Discussion: 4 min per group</vt:lpstr>
      <vt:lpstr>            out the door: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</dc:title>
  <dc:creator>LeAnna</dc:creator>
  <cp:lastModifiedBy>LeAnna</cp:lastModifiedBy>
  <cp:revision>12</cp:revision>
  <dcterms:created xsi:type="dcterms:W3CDTF">2011-07-21T15:06:43Z</dcterms:created>
  <dcterms:modified xsi:type="dcterms:W3CDTF">2011-07-22T01:01:17Z</dcterms:modified>
</cp:coreProperties>
</file>